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3"/>
  </p:notesMasterIdLst>
  <p:sldIdLst>
    <p:sldId id="256" r:id="rId2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36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 snapToObjects="1">
      <p:cViewPr varScale="1">
        <p:scale>
          <a:sx n="68" d="100"/>
          <a:sy n="68" d="100"/>
        </p:scale>
        <p:origin x="318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B0794F-5D74-4A46-A837-4D7CCC6548C0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9E45E0-734B-45C1-9754-CF9CF3658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975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9E45E0-734B-45C1-9754-CF9CF3658DA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8665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725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830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414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920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368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786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984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559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155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485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153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017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4E9CE450-8601-4F20-A01A-38F613492F32}"/>
              </a:ext>
            </a:extLst>
          </p:cNvPr>
          <p:cNvGrpSpPr/>
          <p:nvPr/>
        </p:nvGrpSpPr>
        <p:grpSpPr>
          <a:xfrm>
            <a:off x="3175" y="12375"/>
            <a:ext cx="7556500" cy="10680700"/>
            <a:chOff x="1587" y="12375"/>
            <a:chExt cx="7556500" cy="10680700"/>
          </a:xfrm>
        </p:grpSpPr>
        <p:pic>
          <p:nvPicPr>
            <p:cNvPr id="3" name="Picture 2" descr="Icon&#10;&#10;Description automatically generated">
              <a:extLst>
                <a:ext uri="{FF2B5EF4-FFF2-40B4-BE49-F238E27FC236}">
                  <a16:creationId xmlns:a16="http://schemas.microsoft.com/office/drawing/2014/main" id="{1A087E4B-5CB3-5BAE-A28A-BF1C40A2984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87" y="12375"/>
              <a:ext cx="7556500" cy="10680700"/>
            </a:xfrm>
            <a:prstGeom prst="rect">
              <a:avLst/>
            </a:prstGeom>
          </p:spPr>
        </p:pic>
        <p:sp>
          <p:nvSpPr>
            <p:cNvPr id="2" name="Flowchart: Manual Input 1">
              <a:extLst>
                <a:ext uri="{FF2B5EF4-FFF2-40B4-BE49-F238E27FC236}">
                  <a16:creationId xmlns:a16="http://schemas.microsoft.com/office/drawing/2014/main" id="{BEC13DC5-F2C0-40D9-8A1F-E195BCE542FA}"/>
                </a:ext>
              </a:extLst>
            </p:cNvPr>
            <p:cNvSpPr/>
            <p:nvPr/>
          </p:nvSpPr>
          <p:spPr>
            <a:xfrm>
              <a:off x="5050302" y="9284677"/>
              <a:ext cx="2507785" cy="1394761"/>
            </a:xfrm>
            <a:prstGeom prst="flowChartManualInpu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8F1B33BB-BF4C-9254-748A-3929B54873D1}"/>
              </a:ext>
            </a:extLst>
          </p:cNvPr>
          <p:cNvSpPr txBox="1"/>
          <p:nvPr/>
        </p:nvSpPr>
        <p:spPr>
          <a:xfrm>
            <a:off x="321741" y="520823"/>
            <a:ext cx="69161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Catch up with your local officers </a:t>
            </a:r>
            <a:endParaRPr lang="en-GB" sz="32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52E0044-4182-F761-7A44-68C47BC28126}"/>
              </a:ext>
            </a:extLst>
          </p:cNvPr>
          <p:cNvSpPr txBox="1"/>
          <p:nvPr/>
        </p:nvSpPr>
        <p:spPr>
          <a:xfrm>
            <a:off x="321741" y="8573466"/>
            <a:ext cx="6916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#CatchUpWithYourPCSO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3D743325-C408-D097-BD05-462EDC280C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741" y="10242281"/>
            <a:ext cx="288703" cy="28870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60B117D-88F0-1396-4237-30B2416B0D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2948" y="10261109"/>
            <a:ext cx="288703" cy="251046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059386B9-8E09-C480-92B3-B0B7522BC833}"/>
              </a:ext>
            </a:extLst>
          </p:cNvPr>
          <p:cNvSpPr txBox="1"/>
          <p:nvPr/>
        </p:nvSpPr>
        <p:spPr>
          <a:xfrm>
            <a:off x="610444" y="10232744"/>
            <a:ext cx="21221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1E36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@NewcastlePolice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B51E445-2C76-C795-B050-37119F94B7FE}"/>
              </a:ext>
            </a:extLst>
          </p:cNvPr>
          <p:cNvSpPr txBox="1"/>
          <p:nvPr/>
        </p:nvSpPr>
        <p:spPr>
          <a:xfrm>
            <a:off x="3211644" y="10232744"/>
            <a:ext cx="21221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1E36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@NewcastlePolice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8407743-EE94-8D30-8EDC-F9E336DFBE10}"/>
              </a:ext>
            </a:extLst>
          </p:cNvPr>
          <p:cNvSpPr txBox="1"/>
          <p:nvPr/>
        </p:nvSpPr>
        <p:spPr>
          <a:xfrm>
            <a:off x="339227" y="2354132"/>
            <a:ext cx="6916189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 you have concerns or queries about policing in your local area? We’re here to listen. 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drop in and chat to your local officers. The Mobile Police Station will be parked at the following locations: </a:t>
            </a:r>
          </a:p>
          <a:p>
            <a:pPr algn="ctr"/>
            <a:endParaRPr lang="en-GB" sz="3600" b="1" dirty="0">
              <a:solidFill>
                <a:schemeClr val="bg1"/>
              </a:solidFill>
            </a:endParaRPr>
          </a:p>
          <a:p>
            <a:pPr algn="ctr"/>
            <a:r>
              <a:rPr lang="en-GB" sz="3600" b="1" dirty="0">
                <a:solidFill>
                  <a:schemeClr val="bg1"/>
                </a:solidFill>
              </a:rPr>
              <a:t>Saturday 10</a:t>
            </a:r>
            <a:r>
              <a:rPr lang="en-GB" sz="3600" b="1" baseline="30000" dirty="0">
                <a:solidFill>
                  <a:schemeClr val="bg1"/>
                </a:solidFill>
              </a:rPr>
              <a:t>th</a:t>
            </a:r>
            <a:r>
              <a:rPr lang="en-GB" sz="3600" b="1" dirty="0">
                <a:solidFill>
                  <a:schemeClr val="bg1"/>
                </a:solidFill>
              </a:rPr>
              <a:t> October </a:t>
            </a:r>
          </a:p>
          <a:p>
            <a:pPr marL="457200" indent="-457200" algn="ctr">
              <a:buFontTx/>
              <a:buChar char="-"/>
            </a:pPr>
            <a:r>
              <a:rPr lang="en-GB" sz="2800" b="1" dirty="0">
                <a:solidFill>
                  <a:schemeClr val="bg1"/>
                </a:solidFill>
              </a:rPr>
              <a:t>09:00-11:00 Paul’s of Stoke, Sands Road,</a:t>
            </a:r>
          </a:p>
          <a:p>
            <a:pPr algn="ctr"/>
            <a:r>
              <a:rPr lang="en-GB" sz="2800" b="1" dirty="0">
                <a:solidFill>
                  <a:schemeClr val="bg1"/>
                </a:solidFill>
              </a:rPr>
              <a:t>ST7 4JZ</a:t>
            </a:r>
          </a:p>
          <a:p>
            <a:pPr marL="457200" indent="-457200" algn="ctr">
              <a:buFontTx/>
              <a:buChar char="-"/>
            </a:pPr>
            <a:r>
              <a:rPr lang="en-GB" sz="2800" b="1" dirty="0">
                <a:solidFill>
                  <a:schemeClr val="bg1"/>
                </a:solidFill>
              </a:rPr>
              <a:t>11:30-13:30 </a:t>
            </a:r>
            <a:r>
              <a:rPr lang="en-GB" sz="2800" b="1" dirty="0" err="1">
                <a:solidFill>
                  <a:schemeClr val="bg1"/>
                </a:solidFill>
              </a:rPr>
              <a:t>Bathpool</a:t>
            </a:r>
            <a:r>
              <a:rPr lang="en-GB" sz="2800" b="1" dirty="0">
                <a:solidFill>
                  <a:schemeClr val="bg1"/>
                </a:solidFill>
              </a:rPr>
              <a:t> Car Park, Nelson Bank, ST7 4JA</a:t>
            </a:r>
          </a:p>
          <a:p>
            <a:pPr marL="457200" indent="-457200" algn="ctr">
              <a:buFontTx/>
              <a:buChar char="-"/>
            </a:pPr>
            <a:r>
              <a:rPr lang="en-GB" sz="2800" b="1" dirty="0">
                <a:solidFill>
                  <a:schemeClr val="bg1"/>
                </a:solidFill>
              </a:rPr>
              <a:t>- 14:00-15:30 King Street Shops, </a:t>
            </a:r>
          </a:p>
          <a:p>
            <a:pPr algn="ctr"/>
            <a:r>
              <a:rPr lang="en-GB" sz="2800" b="1" dirty="0">
                <a:solidFill>
                  <a:schemeClr val="bg1"/>
                </a:solidFill>
              </a:rPr>
              <a:t>ST7 1HW</a:t>
            </a:r>
          </a:p>
          <a:p>
            <a:pPr algn="ctr"/>
            <a:r>
              <a:rPr lang="en-GB" sz="2800" b="1" dirty="0">
                <a:solidFill>
                  <a:schemeClr val="bg1"/>
                </a:solidFill>
              </a:rPr>
              <a:t>- </a:t>
            </a:r>
            <a:r>
              <a:rPr lang="en-GB" sz="2800" b="1">
                <a:solidFill>
                  <a:schemeClr val="bg1"/>
                </a:solidFill>
              </a:rPr>
              <a:t>16:00-18:00 Birchenwood car park, Mount Road, ST7 4PJ</a:t>
            </a:r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3600" b="1" dirty="0">
              <a:solidFill>
                <a:schemeClr val="bg1"/>
              </a:solidFill>
            </a:endParaRPr>
          </a:p>
          <a:p>
            <a:pPr algn="ctr"/>
            <a:endParaRPr lang="en-GB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D57728A-3BA6-449A-B0C8-4AC9191AB24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9392" b="13001"/>
          <a:stretch/>
        </p:blipFill>
        <p:spPr>
          <a:xfrm>
            <a:off x="5208464" y="9583963"/>
            <a:ext cx="2194635" cy="1049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679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328</TotalTime>
  <Words>94</Words>
  <Application>Microsoft Office PowerPoint</Application>
  <PresentationFormat>Custom</PresentationFormat>
  <Paragraphs>17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Tahoma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Olivier</dc:creator>
  <cp:lastModifiedBy>Matthew Hough-Clewes</cp:lastModifiedBy>
  <cp:revision>18</cp:revision>
  <dcterms:created xsi:type="dcterms:W3CDTF">2022-07-25T09:27:29Z</dcterms:created>
  <dcterms:modified xsi:type="dcterms:W3CDTF">2026-09-16T11:48:51Z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c1bd297d-c19e-48a7-882e-4507daab7346_Enabled">
    <vt:lpwstr>true</vt:lpwstr>
  </property>
  <property fmtid="{D5CDD505-2E9C-101B-9397-08002B2CF9AE}" pid="3" name="MSIP_Label_c1bd297d-c19e-48a7-882e-4507daab7346_SetDate">
    <vt:lpwstr>2025-01-15T14:04:54Z</vt:lpwstr>
  </property>
  <property fmtid="{D5CDD505-2E9C-101B-9397-08002B2CF9AE}" pid="4" name="MSIP_Label_c1bd297d-c19e-48a7-882e-4507daab7346_Method">
    <vt:lpwstr>Privileged</vt:lpwstr>
  </property>
  <property fmtid="{D5CDD505-2E9C-101B-9397-08002B2CF9AE}" pid="5" name="MSIP_Label_c1bd297d-c19e-48a7-882e-4507daab7346_Name">
    <vt:lpwstr>OFFICIAL</vt:lpwstr>
  </property>
  <property fmtid="{D5CDD505-2E9C-101B-9397-08002B2CF9AE}" pid="6" name="MSIP_Label_c1bd297d-c19e-48a7-882e-4507daab7346_SiteId">
    <vt:lpwstr>d4922504-06c0-431d-8eca-67087dea03c8</vt:lpwstr>
  </property>
  <property fmtid="{D5CDD505-2E9C-101B-9397-08002B2CF9AE}" pid="7" name="MSIP_Label_c1bd297d-c19e-48a7-882e-4507daab7346_ActionId">
    <vt:lpwstr>a212ed47-a473-4043-b8ba-ae823b2101bd</vt:lpwstr>
  </property>
  <property fmtid="{D5CDD505-2E9C-101B-9397-08002B2CF9AE}" pid="8" name="MSIP_Label_c1bd297d-c19e-48a7-882e-4507daab7346_ContentBits">
    <vt:lpwstr>0</vt:lpwstr>
  </property>
</Properties>
</file>