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8" r:id="rId2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 varScale="1">
        <p:scale>
          <a:sx n="51" d="100"/>
          <a:sy n="51" d="100"/>
        </p:scale>
        <p:origin x="31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son Louise - NW-CU" userId="022b591a-041b-4731-a969-c349c5bcd2f8" providerId="ADAL" clId="{001A9B75-0A2D-410A-8B48-E05ED0882D16}"/>
    <pc:docChg chg="custSel modSld">
      <pc:chgData name="Nicholson Louise - NW-CU" userId="022b591a-041b-4731-a969-c349c5bcd2f8" providerId="ADAL" clId="{001A9B75-0A2D-410A-8B48-E05ED0882D16}" dt="2026-11-01T08:52:48.840" v="34" actId="6549"/>
      <pc:docMkLst>
        <pc:docMk/>
      </pc:docMkLst>
      <pc:sldChg chg="modSp mod">
        <pc:chgData name="Nicholson Louise - NW-CU" userId="022b591a-041b-4731-a969-c349c5bcd2f8" providerId="ADAL" clId="{001A9B75-0A2D-410A-8B48-E05ED0882D16}" dt="2026-11-01T08:52:48.840" v="34" actId="6549"/>
        <pc:sldMkLst>
          <pc:docMk/>
          <pc:sldMk cId="3310153164" sldId="258"/>
        </pc:sldMkLst>
        <pc:spChg chg="mod">
          <ac:chgData name="Nicholson Louise - NW-CU" userId="022b591a-041b-4731-a969-c349c5bcd2f8" providerId="ADAL" clId="{001A9B75-0A2D-410A-8B48-E05ED0882D16}" dt="2026-11-01T08:52:48.840" v="34" actId="6549"/>
          <ac:spMkLst>
            <pc:docMk/>
            <pc:sldMk cId="3310153164" sldId="258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01/11/2026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ROXBOURNE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/>
              <a:t>Community Policing Team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546057"/>
            <a:ext cx="9200203" cy="1571825"/>
          </a:xfrm>
        </p:spPr>
        <p:txBody>
          <a:bodyPr/>
          <a:lstStyle/>
          <a:p>
            <a:pPr algn="ctr"/>
            <a:r>
              <a:rPr lang="en-GB" sz="4400" dirty="0"/>
              <a:t>EVENTS &amp; MEETINGS</a:t>
            </a:r>
          </a:p>
          <a:p>
            <a:pPr algn="ctr"/>
            <a:r>
              <a:rPr lang="en-GB" sz="4400" dirty="0"/>
              <a:t>NOVEMBER 2026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1009650" y="5117882"/>
            <a:ext cx="8528580" cy="8191718"/>
          </a:xfrm>
        </p:spPr>
        <p:txBody>
          <a:bodyPr>
            <a:normAutofit fontScale="70000" lnSpcReduction="20000"/>
          </a:bodyPr>
          <a:lstStyle/>
          <a:p>
            <a:endParaRPr lang="en-GB" sz="2600" b="1" dirty="0"/>
          </a:p>
          <a:p>
            <a:pPr algn="ctr"/>
            <a:r>
              <a:rPr lang="en-GB" sz="2600" b="1" dirty="0"/>
              <a:t>DROP IN SURGERY </a:t>
            </a:r>
          </a:p>
          <a:p>
            <a:pPr lvl="1" algn="ctr"/>
            <a:r>
              <a:rPr lang="en-GB" sz="2600" dirty="0"/>
              <a:t>Tuesday 3rd @ 12pm at The Beacon Centre, Scott Crescent</a:t>
            </a:r>
          </a:p>
          <a:p>
            <a:pPr lvl="1" algn="ctr"/>
            <a:endParaRPr lang="en-GB" sz="2600" b="1" dirty="0"/>
          </a:p>
          <a:p>
            <a:pPr algn="ctr"/>
            <a:r>
              <a:rPr lang="en-GB" sz="2600" b="1" dirty="0"/>
              <a:t>COMMUNITY EVENT </a:t>
            </a:r>
          </a:p>
          <a:p>
            <a:pPr algn="ctr"/>
            <a:r>
              <a:rPr lang="en-GB" sz="2600" b="1" dirty="0"/>
              <a:t>9</a:t>
            </a:r>
            <a:r>
              <a:rPr lang="en-GB" sz="2600" b="1" baseline="30000" dirty="0"/>
              <a:t>th</a:t>
            </a:r>
            <a:r>
              <a:rPr lang="en-GB" sz="2600" b="1" dirty="0"/>
              <a:t> Roxeth Scouts Fireworks Display</a:t>
            </a:r>
          </a:p>
          <a:p>
            <a:pPr lvl="1" algn="ctr"/>
            <a:r>
              <a:rPr lang="en-GB" sz="2600" dirty="0"/>
              <a:t> Thursday 5</a:t>
            </a:r>
            <a:r>
              <a:rPr lang="en-GB" sz="2600" baseline="30000" dirty="0"/>
              <a:t>th</a:t>
            </a:r>
            <a:r>
              <a:rPr lang="en-GB" sz="2600" dirty="0"/>
              <a:t> @ 6pm St Andrews Church 89 Malvern Ave</a:t>
            </a:r>
          </a:p>
          <a:p>
            <a:pPr lvl="1" algn="ctr"/>
            <a:endParaRPr lang="en-GB" sz="2600" dirty="0"/>
          </a:p>
          <a:p>
            <a:pPr algn="ctr"/>
            <a:r>
              <a:rPr lang="en-GB" sz="2600" b="1" dirty="0"/>
              <a:t>COFFEE WITH A COPPER</a:t>
            </a:r>
          </a:p>
          <a:p>
            <a:pPr lvl="1" algn="ctr"/>
            <a:r>
              <a:rPr lang="en-GB" sz="2600" dirty="0"/>
              <a:t> Saturday 7</a:t>
            </a:r>
            <a:r>
              <a:rPr lang="en-GB" sz="2600" baseline="30000" dirty="0"/>
              <a:t>th</a:t>
            </a:r>
            <a:r>
              <a:rPr lang="en-GB" sz="2600" dirty="0"/>
              <a:t>  @ 12pm at Chefs Treat Café, 306 Eastcote Lane </a:t>
            </a:r>
          </a:p>
          <a:p>
            <a:pPr algn="ctr"/>
            <a:endParaRPr lang="en-GB" sz="2600" b="1" dirty="0"/>
          </a:p>
          <a:p>
            <a:pPr algn="ctr"/>
            <a:r>
              <a:rPr lang="en-GB" sz="2600" b="1" dirty="0"/>
              <a:t>VAWG WALK &amp; TALK</a:t>
            </a:r>
          </a:p>
          <a:p>
            <a:pPr lvl="1" algn="ctr"/>
            <a:r>
              <a:rPr lang="en-GB" sz="2600" dirty="0"/>
              <a:t>Saturday 14</a:t>
            </a:r>
            <a:r>
              <a:rPr lang="en-GB" sz="2600" baseline="30000" dirty="0"/>
              <a:t>th</a:t>
            </a:r>
            <a:r>
              <a:rPr lang="en-GB" sz="2600" dirty="0"/>
              <a:t>  @ 10am Newton Ecology Park Rayners Lane </a:t>
            </a:r>
          </a:p>
          <a:p>
            <a:pPr algn="ctr"/>
            <a:endParaRPr lang="en-GB" sz="2600" b="1" dirty="0"/>
          </a:p>
          <a:p>
            <a:pPr algn="ctr"/>
            <a:r>
              <a:rPr lang="en-GB" sz="2600" b="1" dirty="0"/>
              <a:t>DROP IN SURGERY </a:t>
            </a:r>
          </a:p>
          <a:p>
            <a:pPr lvl="1" algn="ctr"/>
            <a:r>
              <a:rPr lang="en-GB" sz="2600" dirty="0"/>
              <a:t>Tuesday 17th @ 12pm at The Beacon Centre, Scott Crescent</a:t>
            </a:r>
          </a:p>
          <a:p>
            <a:pPr marL="534604" lvl="1" indent="0" algn="ctr">
              <a:buNone/>
            </a:pPr>
            <a:endParaRPr lang="en-GB" sz="2600" b="1" dirty="0"/>
          </a:p>
          <a:p>
            <a:pPr algn="ctr"/>
            <a:r>
              <a:rPr lang="en-GB" sz="2600" b="1" dirty="0"/>
              <a:t>VAWG</a:t>
            </a:r>
            <a:r>
              <a:rPr lang="en-GB" sz="2600" dirty="0"/>
              <a:t> </a:t>
            </a:r>
            <a:r>
              <a:rPr lang="en-GB" sz="2600" b="1" dirty="0"/>
              <a:t>DROP IN SURGERY </a:t>
            </a:r>
          </a:p>
          <a:p>
            <a:pPr lvl="1" algn="ctr"/>
            <a:r>
              <a:rPr lang="en-GB" sz="2600" dirty="0"/>
              <a:t>Friday 20</a:t>
            </a:r>
            <a:r>
              <a:rPr lang="en-GB" sz="2600" baseline="30000" dirty="0"/>
              <a:t>th</a:t>
            </a:r>
            <a:r>
              <a:rPr lang="en-GB" sz="2600" dirty="0"/>
              <a:t> @ 10am St Andrews Church 89 Malvern Ave</a:t>
            </a:r>
          </a:p>
          <a:p>
            <a:pPr lvl="1" algn="ctr"/>
            <a:endParaRPr lang="en-GB" sz="2600" dirty="0"/>
          </a:p>
          <a:p>
            <a:pPr algn="ctr"/>
            <a:r>
              <a:rPr lang="en-GB" sz="2600" b="1" dirty="0"/>
              <a:t>COMMUNITY EVENT </a:t>
            </a:r>
          </a:p>
          <a:p>
            <a:pPr algn="ctr"/>
            <a:r>
              <a:rPr lang="en-GB" sz="2600" b="1" dirty="0"/>
              <a:t> 9</a:t>
            </a:r>
            <a:r>
              <a:rPr lang="en-GB" sz="2600" b="1" baseline="30000" dirty="0"/>
              <a:t>th</a:t>
            </a:r>
            <a:r>
              <a:rPr lang="en-GB" sz="2600" b="1" dirty="0"/>
              <a:t> Roxeth Scouts Christmas Fayre</a:t>
            </a:r>
          </a:p>
          <a:p>
            <a:pPr lvl="1" algn="ctr"/>
            <a:r>
              <a:rPr lang="en-GB" sz="2600" dirty="0"/>
              <a:t>Saturday  </a:t>
            </a:r>
            <a:r>
              <a:rPr lang="en-GB" sz="2600"/>
              <a:t>21st @ 11am St </a:t>
            </a:r>
            <a:r>
              <a:rPr lang="en-GB" sz="2600" dirty="0"/>
              <a:t>Andrews Church 89 Malvern Ave </a:t>
            </a:r>
          </a:p>
          <a:p>
            <a:pPr lvl="1" algn="ctr"/>
            <a:endParaRPr lang="en-GB" sz="2600" dirty="0"/>
          </a:p>
          <a:p>
            <a:pPr algn="ctr"/>
            <a:r>
              <a:rPr lang="en-GB" sz="2600" b="1" dirty="0"/>
              <a:t>DROP IN SURGERY </a:t>
            </a:r>
          </a:p>
          <a:p>
            <a:pPr lvl="1" algn="ctr"/>
            <a:r>
              <a:rPr lang="en-GB" sz="2600" dirty="0"/>
              <a:t>Tuesday 24th @ 12pm at The Beacon Centre, Scott Crescent</a:t>
            </a:r>
          </a:p>
          <a:p>
            <a:pPr lvl="1" algn="ctr"/>
            <a:endParaRPr lang="en-GB" sz="1932" dirty="0"/>
          </a:p>
          <a:p>
            <a:pPr lvl="1"/>
            <a:endParaRPr lang="en-GB" sz="1932" dirty="0"/>
          </a:p>
          <a:p>
            <a:pPr lvl="1"/>
            <a:endParaRPr lang="en-GB" sz="1932" dirty="0"/>
          </a:p>
          <a:p>
            <a:pPr lvl="1"/>
            <a:endParaRPr lang="en-GB" sz="2400" b="1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 algn="ctr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617788" y="12317194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604" lvl="1" indent="0" algn="ctr">
              <a:buNone/>
            </a:pPr>
            <a:endParaRPr lang="en-GB" sz="1932" dirty="0"/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1075</TotalTime>
  <Words>133</Words>
  <Application>Microsoft Office PowerPoint</Application>
  <PresentationFormat>Custom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ROXBOURNE Community Policing Team 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Nicholson Louise - NW-CU</cp:lastModifiedBy>
  <cp:revision>33</cp:revision>
  <cp:lastPrinted>2026-10-31T15:37:28Z</cp:lastPrinted>
  <dcterms:created xsi:type="dcterms:W3CDTF">2023-07-12T10:09:21Z</dcterms:created>
  <dcterms:modified xsi:type="dcterms:W3CDTF">2026-11-01T08:52:54Z</dcterms:modified>
</cp:coreProperties>
</file>