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1"/>
  </p:sldMasterIdLst>
  <p:notesMasterIdLst>
    <p:notesMasterId r:id="rId3"/>
  </p:notesMasterIdLst>
  <p:sldIdLst>
    <p:sldId id="256" r:id="rId2"/>
  </p:sldIdLst>
  <p:sldSz cx="7559675" cy="10691813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E366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/>
    <p:restoredTop sz="94694"/>
  </p:normalViewPr>
  <p:slideViewPr>
    <p:cSldViewPr snapToGrid="0" snapToObjects="1">
      <p:cViewPr varScale="1">
        <p:scale>
          <a:sx n="68" d="100"/>
          <a:sy n="68" d="100"/>
        </p:scale>
        <p:origin x="318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EB0794F-5D74-4A46-A837-4D7CCC6548C0}" type="datetimeFigureOut">
              <a:rPr lang="en-GB" smtClean="0"/>
              <a:t>09/10/2026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16150" y="1241425"/>
            <a:ext cx="236537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99E45E0-734B-45C1-9754-CF9CF3658D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79756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9E45E0-734B-45C1-9754-CF9CF3658DA4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68665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66976" y="1749795"/>
            <a:ext cx="6425724" cy="3722335"/>
          </a:xfrm>
        </p:spPr>
        <p:txBody>
          <a:bodyPr anchor="b"/>
          <a:lstStyle>
            <a:lvl1pPr algn="ctr">
              <a:defRPr sz="496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44960" y="5615678"/>
            <a:ext cx="5669756" cy="2581379"/>
          </a:xfrm>
        </p:spPr>
        <p:txBody>
          <a:bodyPr/>
          <a:lstStyle>
            <a:lvl1pPr marL="0" indent="0" algn="ctr">
              <a:buNone/>
              <a:defRPr sz="1984"/>
            </a:lvl1pPr>
            <a:lvl2pPr marL="377967" indent="0" algn="ctr">
              <a:buNone/>
              <a:defRPr sz="1653"/>
            </a:lvl2pPr>
            <a:lvl3pPr marL="755934" indent="0" algn="ctr">
              <a:buNone/>
              <a:defRPr sz="1488"/>
            </a:lvl3pPr>
            <a:lvl4pPr marL="1133902" indent="0" algn="ctr">
              <a:buNone/>
              <a:defRPr sz="1323"/>
            </a:lvl4pPr>
            <a:lvl5pPr marL="1511869" indent="0" algn="ctr">
              <a:buNone/>
              <a:defRPr sz="1323"/>
            </a:lvl5pPr>
            <a:lvl6pPr marL="1889836" indent="0" algn="ctr">
              <a:buNone/>
              <a:defRPr sz="1323"/>
            </a:lvl6pPr>
            <a:lvl7pPr marL="2267803" indent="0" algn="ctr">
              <a:buNone/>
              <a:defRPr sz="1323"/>
            </a:lvl7pPr>
            <a:lvl8pPr marL="2645771" indent="0" algn="ctr">
              <a:buNone/>
              <a:defRPr sz="1323"/>
            </a:lvl8pPr>
            <a:lvl9pPr marL="3023738" indent="0" algn="ctr">
              <a:buNone/>
              <a:defRPr sz="1323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82D6FB-BCED-3849-991B-4A05D9BB2674}" type="datetimeFigureOut">
              <a:rPr lang="en-US" smtClean="0"/>
              <a:t>10/9/2026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21FE3-D00F-454F-BED1-25B44F3762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97259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82D6FB-BCED-3849-991B-4A05D9BB2674}" type="datetimeFigureOut">
              <a:rPr lang="en-US" smtClean="0"/>
              <a:t>10/9/2026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21FE3-D00F-454F-BED1-25B44F3762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08300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5791" y="2665532"/>
            <a:ext cx="6520220" cy="4447496"/>
          </a:xfrm>
        </p:spPr>
        <p:txBody>
          <a:bodyPr anchor="b"/>
          <a:lstStyle>
            <a:lvl1pPr>
              <a:defRPr sz="496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5791" y="7155103"/>
            <a:ext cx="6520220" cy="2338833"/>
          </a:xfrm>
        </p:spPr>
        <p:txBody>
          <a:bodyPr/>
          <a:lstStyle>
            <a:lvl1pPr marL="0" indent="0">
              <a:buNone/>
              <a:defRPr sz="1984">
                <a:solidFill>
                  <a:schemeClr val="tx1"/>
                </a:solidFill>
              </a:defRPr>
            </a:lvl1pPr>
            <a:lvl2pPr marL="377967" indent="0">
              <a:buNone/>
              <a:defRPr sz="1653">
                <a:solidFill>
                  <a:schemeClr val="tx1">
                    <a:tint val="75000"/>
                  </a:schemeClr>
                </a:solidFill>
              </a:defRPr>
            </a:lvl2pPr>
            <a:lvl3pPr marL="755934" indent="0">
              <a:buNone/>
              <a:defRPr sz="1488">
                <a:solidFill>
                  <a:schemeClr val="tx1">
                    <a:tint val="75000"/>
                  </a:schemeClr>
                </a:solidFill>
              </a:defRPr>
            </a:lvl3pPr>
            <a:lvl4pPr marL="1133902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4pPr>
            <a:lvl5pPr marL="1511869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5pPr>
            <a:lvl6pPr marL="1889836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6pPr>
            <a:lvl7pPr marL="2267803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7pPr>
            <a:lvl8pPr marL="2645771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8pPr>
            <a:lvl9pPr marL="3023738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82D6FB-BCED-3849-991B-4A05D9BB2674}" type="datetimeFigureOut">
              <a:rPr lang="en-US" smtClean="0"/>
              <a:t>10/9/2026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21FE3-D00F-454F-BED1-25B44F3762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34149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9728" y="2846200"/>
            <a:ext cx="3212862" cy="6783857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27085" y="2846200"/>
            <a:ext cx="3212862" cy="6783857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82D6FB-BCED-3849-991B-4A05D9BB2674}" type="datetimeFigureOut">
              <a:rPr lang="en-US" smtClean="0"/>
              <a:t>10/9/2026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21FE3-D00F-454F-BED1-25B44F3762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99206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569242"/>
            <a:ext cx="6520220" cy="2066590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20713" y="2620980"/>
            <a:ext cx="3198096" cy="1284502"/>
          </a:xfrm>
        </p:spPr>
        <p:txBody>
          <a:bodyPr anchor="b"/>
          <a:lstStyle>
            <a:lvl1pPr marL="0" indent="0">
              <a:buNone/>
              <a:defRPr sz="1984" b="1"/>
            </a:lvl1pPr>
            <a:lvl2pPr marL="377967" indent="0">
              <a:buNone/>
              <a:defRPr sz="1653" b="1"/>
            </a:lvl2pPr>
            <a:lvl3pPr marL="755934" indent="0">
              <a:buNone/>
              <a:defRPr sz="1488" b="1"/>
            </a:lvl3pPr>
            <a:lvl4pPr marL="1133902" indent="0">
              <a:buNone/>
              <a:defRPr sz="1323" b="1"/>
            </a:lvl4pPr>
            <a:lvl5pPr marL="1511869" indent="0">
              <a:buNone/>
              <a:defRPr sz="1323" b="1"/>
            </a:lvl5pPr>
            <a:lvl6pPr marL="1889836" indent="0">
              <a:buNone/>
              <a:defRPr sz="1323" b="1"/>
            </a:lvl6pPr>
            <a:lvl7pPr marL="2267803" indent="0">
              <a:buNone/>
              <a:defRPr sz="1323" b="1"/>
            </a:lvl7pPr>
            <a:lvl8pPr marL="2645771" indent="0">
              <a:buNone/>
              <a:defRPr sz="1323" b="1"/>
            </a:lvl8pPr>
            <a:lvl9pPr marL="3023738" indent="0">
              <a:buNone/>
              <a:defRPr sz="1323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0713" y="3905482"/>
            <a:ext cx="3198096" cy="5744375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27086" y="2620980"/>
            <a:ext cx="3213847" cy="1284502"/>
          </a:xfrm>
        </p:spPr>
        <p:txBody>
          <a:bodyPr anchor="b"/>
          <a:lstStyle>
            <a:lvl1pPr marL="0" indent="0">
              <a:buNone/>
              <a:defRPr sz="1984" b="1"/>
            </a:lvl1pPr>
            <a:lvl2pPr marL="377967" indent="0">
              <a:buNone/>
              <a:defRPr sz="1653" b="1"/>
            </a:lvl2pPr>
            <a:lvl3pPr marL="755934" indent="0">
              <a:buNone/>
              <a:defRPr sz="1488" b="1"/>
            </a:lvl3pPr>
            <a:lvl4pPr marL="1133902" indent="0">
              <a:buNone/>
              <a:defRPr sz="1323" b="1"/>
            </a:lvl4pPr>
            <a:lvl5pPr marL="1511869" indent="0">
              <a:buNone/>
              <a:defRPr sz="1323" b="1"/>
            </a:lvl5pPr>
            <a:lvl6pPr marL="1889836" indent="0">
              <a:buNone/>
              <a:defRPr sz="1323" b="1"/>
            </a:lvl6pPr>
            <a:lvl7pPr marL="2267803" indent="0">
              <a:buNone/>
              <a:defRPr sz="1323" b="1"/>
            </a:lvl7pPr>
            <a:lvl8pPr marL="2645771" indent="0">
              <a:buNone/>
              <a:defRPr sz="1323" b="1"/>
            </a:lvl8pPr>
            <a:lvl9pPr marL="3023738" indent="0">
              <a:buNone/>
              <a:defRPr sz="1323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27086" y="3905482"/>
            <a:ext cx="3213847" cy="5744375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82D6FB-BCED-3849-991B-4A05D9BB2674}" type="datetimeFigureOut">
              <a:rPr lang="en-US" smtClean="0"/>
              <a:t>10/9/2026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21FE3-D00F-454F-BED1-25B44F3762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83688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82D6FB-BCED-3849-991B-4A05D9BB2674}" type="datetimeFigureOut">
              <a:rPr lang="en-US" smtClean="0"/>
              <a:t>10/9/2026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21FE3-D00F-454F-BED1-25B44F3762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37868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82D6FB-BCED-3849-991B-4A05D9BB2674}" type="datetimeFigureOut">
              <a:rPr lang="en-US" smtClean="0"/>
              <a:t>10/9/2026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21FE3-D00F-454F-BED1-25B44F3762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19841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712788"/>
            <a:ext cx="2438192" cy="2494756"/>
          </a:xfrm>
        </p:spPr>
        <p:txBody>
          <a:bodyPr anchor="b"/>
          <a:lstStyle>
            <a:lvl1pPr>
              <a:defRPr sz="2645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13847" y="1539425"/>
            <a:ext cx="3827085" cy="7598117"/>
          </a:xfrm>
        </p:spPr>
        <p:txBody>
          <a:bodyPr/>
          <a:lstStyle>
            <a:lvl1pPr>
              <a:defRPr sz="2645"/>
            </a:lvl1pPr>
            <a:lvl2pPr>
              <a:defRPr sz="2315"/>
            </a:lvl2pPr>
            <a:lvl3pPr>
              <a:defRPr sz="1984"/>
            </a:lvl3pPr>
            <a:lvl4pPr>
              <a:defRPr sz="1653"/>
            </a:lvl4pPr>
            <a:lvl5pPr>
              <a:defRPr sz="1653"/>
            </a:lvl5pPr>
            <a:lvl6pPr>
              <a:defRPr sz="1653"/>
            </a:lvl6pPr>
            <a:lvl7pPr>
              <a:defRPr sz="1653"/>
            </a:lvl7pPr>
            <a:lvl8pPr>
              <a:defRPr sz="1653"/>
            </a:lvl8pPr>
            <a:lvl9pPr>
              <a:defRPr sz="1653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20712" y="3207544"/>
            <a:ext cx="2438192" cy="5942372"/>
          </a:xfrm>
        </p:spPr>
        <p:txBody>
          <a:bodyPr/>
          <a:lstStyle>
            <a:lvl1pPr marL="0" indent="0">
              <a:buNone/>
              <a:defRPr sz="1323"/>
            </a:lvl1pPr>
            <a:lvl2pPr marL="377967" indent="0">
              <a:buNone/>
              <a:defRPr sz="1157"/>
            </a:lvl2pPr>
            <a:lvl3pPr marL="755934" indent="0">
              <a:buNone/>
              <a:defRPr sz="992"/>
            </a:lvl3pPr>
            <a:lvl4pPr marL="1133902" indent="0">
              <a:buNone/>
              <a:defRPr sz="827"/>
            </a:lvl4pPr>
            <a:lvl5pPr marL="1511869" indent="0">
              <a:buNone/>
              <a:defRPr sz="827"/>
            </a:lvl5pPr>
            <a:lvl6pPr marL="1889836" indent="0">
              <a:buNone/>
              <a:defRPr sz="827"/>
            </a:lvl6pPr>
            <a:lvl7pPr marL="2267803" indent="0">
              <a:buNone/>
              <a:defRPr sz="827"/>
            </a:lvl7pPr>
            <a:lvl8pPr marL="2645771" indent="0">
              <a:buNone/>
              <a:defRPr sz="827"/>
            </a:lvl8pPr>
            <a:lvl9pPr marL="3023738" indent="0">
              <a:buNone/>
              <a:defRPr sz="827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82D6FB-BCED-3849-991B-4A05D9BB2674}" type="datetimeFigureOut">
              <a:rPr lang="en-US" smtClean="0"/>
              <a:t>10/9/2026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21FE3-D00F-454F-BED1-25B44F3762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95597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712788"/>
            <a:ext cx="2438192" cy="2494756"/>
          </a:xfrm>
        </p:spPr>
        <p:txBody>
          <a:bodyPr anchor="b"/>
          <a:lstStyle>
            <a:lvl1pPr>
              <a:defRPr sz="2645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213847" y="1539425"/>
            <a:ext cx="3827085" cy="7598117"/>
          </a:xfrm>
        </p:spPr>
        <p:txBody>
          <a:bodyPr anchor="t"/>
          <a:lstStyle>
            <a:lvl1pPr marL="0" indent="0">
              <a:buNone/>
              <a:defRPr sz="2645"/>
            </a:lvl1pPr>
            <a:lvl2pPr marL="377967" indent="0">
              <a:buNone/>
              <a:defRPr sz="2315"/>
            </a:lvl2pPr>
            <a:lvl3pPr marL="755934" indent="0">
              <a:buNone/>
              <a:defRPr sz="1984"/>
            </a:lvl3pPr>
            <a:lvl4pPr marL="1133902" indent="0">
              <a:buNone/>
              <a:defRPr sz="1653"/>
            </a:lvl4pPr>
            <a:lvl5pPr marL="1511869" indent="0">
              <a:buNone/>
              <a:defRPr sz="1653"/>
            </a:lvl5pPr>
            <a:lvl6pPr marL="1889836" indent="0">
              <a:buNone/>
              <a:defRPr sz="1653"/>
            </a:lvl6pPr>
            <a:lvl7pPr marL="2267803" indent="0">
              <a:buNone/>
              <a:defRPr sz="1653"/>
            </a:lvl7pPr>
            <a:lvl8pPr marL="2645771" indent="0">
              <a:buNone/>
              <a:defRPr sz="1653"/>
            </a:lvl8pPr>
            <a:lvl9pPr marL="3023738" indent="0">
              <a:buNone/>
              <a:defRPr sz="1653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20712" y="3207544"/>
            <a:ext cx="2438192" cy="5942372"/>
          </a:xfrm>
        </p:spPr>
        <p:txBody>
          <a:bodyPr/>
          <a:lstStyle>
            <a:lvl1pPr marL="0" indent="0">
              <a:buNone/>
              <a:defRPr sz="1323"/>
            </a:lvl1pPr>
            <a:lvl2pPr marL="377967" indent="0">
              <a:buNone/>
              <a:defRPr sz="1157"/>
            </a:lvl2pPr>
            <a:lvl3pPr marL="755934" indent="0">
              <a:buNone/>
              <a:defRPr sz="992"/>
            </a:lvl3pPr>
            <a:lvl4pPr marL="1133902" indent="0">
              <a:buNone/>
              <a:defRPr sz="827"/>
            </a:lvl4pPr>
            <a:lvl5pPr marL="1511869" indent="0">
              <a:buNone/>
              <a:defRPr sz="827"/>
            </a:lvl5pPr>
            <a:lvl6pPr marL="1889836" indent="0">
              <a:buNone/>
              <a:defRPr sz="827"/>
            </a:lvl6pPr>
            <a:lvl7pPr marL="2267803" indent="0">
              <a:buNone/>
              <a:defRPr sz="827"/>
            </a:lvl7pPr>
            <a:lvl8pPr marL="2645771" indent="0">
              <a:buNone/>
              <a:defRPr sz="827"/>
            </a:lvl8pPr>
            <a:lvl9pPr marL="3023738" indent="0">
              <a:buNone/>
              <a:defRPr sz="827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82D6FB-BCED-3849-991B-4A05D9BB2674}" type="datetimeFigureOut">
              <a:rPr lang="en-US" smtClean="0"/>
              <a:t>10/9/2026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21FE3-D00F-454F-BED1-25B44F3762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41558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82D6FB-BCED-3849-991B-4A05D9BB2674}" type="datetimeFigureOut">
              <a:rPr lang="en-US" smtClean="0"/>
              <a:t>10/9/2026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21FE3-D00F-454F-BED1-25B44F3762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4850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409893" y="569240"/>
            <a:ext cx="1630055" cy="9060817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9728" y="569240"/>
            <a:ext cx="4795669" cy="9060817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82D6FB-BCED-3849-991B-4A05D9BB2674}" type="datetimeFigureOut">
              <a:rPr lang="en-US" smtClean="0"/>
              <a:t>10/9/2026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21FE3-D00F-454F-BED1-25B44F3762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81533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19728" y="569242"/>
            <a:ext cx="6520220" cy="206659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9728" y="2846200"/>
            <a:ext cx="6520220" cy="67838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9728" y="9909729"/>
            <a:ext cx="1700927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82D6FB-BCED-3849-991B-4A05D9BB2674}" type="datetimeFigureOut">
              <a:rPr lang="en-US" smtClean="0"/>
              <a:t>10/9/2026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04143" y="9909729"/>
            <a:ext cx="2551390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339020" y="9909729"/>
            <a:ext cx="1700927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A21FE3-D00F-454F-BED1-25B44F3762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20172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755934" rtl="0" eaLnBrk="1" latinLnBrk="0" hangingPunct="1">
        <a:lnSpc>
          <a:spcPct val="90000"/>
        </a:lnSpc>
        <a:spcBef>
          <a:spcPct val="0"/>
        </a:spcBef>
        <a:buNone/>
        <a:defRPr sz="363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88984" indent="-188984" algn="l" defTabSz="755934" rtl="0" eaLnBrk="1" latinLnBrk="0" hangingPunct="1">
        <a:lnSpc>
          <a:spcPct val="90000"/>
        </a:lnSpc>
        <a:spcBef>
          <a:spcPts val="827"/>
        </a:spcBef>
        <a:buFont typeface="Arial" panose="020B0604020202020204" pitchFamily="34" charset="0"/>
        <a:buChar char="•"/>
        <a:defRPr sz="2315" kern="1200">
          <a:solidFill>
            <a:schemeClr val="tx1"/>
          </a:solidFill>
          <a:latin typeface="+mn-lt"/>
          <a:ea typeface="+mn-ea"/>
          <a:cs typeface="+mn-cs"/>
        </a:defRPr>
      </a:lvl1pPr>
      <a:lvl2pPr marL="566951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944918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653" kern="1200">
          <a:solidFill>
            <a:schemeClr val="tx1"/>
          </a:solidFill>
          <a:latin typeface="+mn-lt"/>
          <a:ea typeface="+mn-ea"/>
          <a:cs typeface="+mn-cs"/>
        </a:defRPr>
      </a:lvl3pPr>
      <a:lvl4pPr marL="1322885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4pPr>
      <a:lvl5pPr marL="1700853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5pPr>
      <a:lvl6pPr marL="2078820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6pPr>
      <a:lvl7pPr marL="2456787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7pPr>
      <a:lvl8pPr marL="2834754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8pPr>
      <a:lvl9pPr marL="3212722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1pPr>
      <a:lvl2pPr marL="377967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2pPr>
      <a:lvl3pPr marL="755934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3pPr>
      <a:lvl4pPr marL="1133902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4pPr>
      <a:lvl5pPr marL="1511869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5pPr>
      <a:lvl6pPr marL="1889836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6pPr>
      <a:lvl7pPr marL="2267803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7pPr>
      <a:lvl8pPr marL="2645771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8pPr>
      <a:lvl9pPr marL="3023738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>
            <a:extLst>
              <a:ext uri="{FF2B5EF4-FFF2-40B4-BE49-F238E27FC236}">
                <a16:creationId xmlns:a16="http://schemas.microsoft.com/office/drawing/2014/main" id="{4E9CE450-8601-4F20-A01A-38F613492F32}"/>
              </a:ext>
            </a:extLst>
          </p:cNvPr>
          <p:cNvGrpSpPr/>
          <p:nvPr/>
        </p:nvGrpSpPr>
        <p:grpSpPr>
          <a:xfrm>
            <a:off x="3175" y="12375"/>
            <a:ext cx="7556500" cy="10680700"/>
            <a:chOff x="1587" y="12375"/>
            <a:chExt cx="7556500" cy="10680700"/>
          </a:xfrm>
        </p:grpSpPr>
        <p:pic>
          <p:nvPicPr>
            <p:cNvPr id="3" name="Picture 2" descr="Icon&#10;&#10;Description automatically generated">
              <a:extLst>
                <a:ext uri="{FF2B5EF4-FFF2-40B4-BE49-F238E27FC236}">
                  <a16:creationId xmlns:a16="http://schemas.microsoft.com/office/drawing/2014/main" id="{1A087E4B-5CB3-5BAE-A28A-BF1C40A2984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587" y="12375"/>
              <a:ext cx="7556500" cy="10680700"/>
            </a:xfrm>
            <a:prstGeom prst="rect">
              <a:avLst/>
            </a:prstGeom>
          </p:spPr>
        </p:pic>
        <p:sp>
          <p:nvSpPr>
            <p:cNvPr id="2" name="Flowchart: Manual Input 1">
              <a:extLst>
                <a:ext uri="{FF2B5EF4-FFF2-40B4-BE49-F238E27FC236}">
                  <a16:creationId xmlns:a16="http://schemas.microsoft.com/office/drawing/2014/main" id="{BEC13DC5-F2C0-40D9-8A1F-E195BCE542FA}"/>
                </a:ext>
              </a:extLst>
            </p:cNvPr>
            <p:cNvSpPr/>
            <p:nvPr/>
          </p:nvSpPr>
          <p:spPr>
            <a:xfrm>
              <a:off x="5050302" y="9284677"/>
              <a:ext cx="2507785" cy="1394761"/>
            </a:xfrm>
            <a:prstGeom prst="flowChartManualInpu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8F1B33BB-BF4C-9254-748A-3929B54873D1}"/>
              </a:ext>
            </a:extLst>
          </p:cNvPr>
          <p:cNvSpPr txBox="1"/>
          <p:nvPr/>
        </p:nvSpPr>
        <p:spPr>
          <a:xfrm>
            <a:off x="288490" y="366078"/>
            <a:ext cx="691618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dirty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Drop in session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252E0044-4182-F761-7A44-68C47BC28126}"/>
              </a:ext>
            </a:extLst>
          </p:cNvPr>
          <p:cNvSpPr txBox="1"/>
          <p:nvPr/>
        </p:nvSpPr>
        <p:spPr>
          <a:xfrm>
            <a:off x="321741" y="8573466"/>
            <a:ext cx="69161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#CatchUpWithYourPCSO #LocalPolicing #YouSaidWeDid</a:t>
            </a:r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3D743325-C408-D097-BD05-462EDC280C7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1741" y="10242281"/>
            <a:ext cx="288703" cy="288703"/>
          </a:xfrm>
          <a:prstGeom prst="rect">
            <a:avLst/>
          </a:prstGeom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059386B9-8E09-C480-92B3-B0B7522BC833}"/>
              </a:ext>
            </a:extLst>
          </p:cNvPr>
          <p:cNvSpPr txBox="1"/>
          <p:nvPr/>
        </p:nvSpPr>
        <p:spPr>
          <a:xfrm>
            <a:off x="610444" y="10232744"/>
            <a:ext cx="224250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solidFill>
                  <a:srgbClr val="1E366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@EastStaffordshirePolice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A8407743-EE94-8D30-8EDC-F9E336DFBE10}"/>
              </a:ext>
            </a:extLst>
          </p:cNvPr>
          <p:cNvSpPr txBox="1"/>
          <p:nvPr/>
        </p:nvSpPr>
        <p:spPr>
          <a:xfrm>
            <a:off x="288491" y="2890684"/>
            <a:ext cx="6916189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Do you have concerns or queries about policing in your local area? We’re here to listen. </a:t>
            </a:r>
          </a:p>
          <a:p>
            <a:pPr algn="ctr"/>
            <a:r>
              <a:rPr lang="en-GB" sz="24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Drop in and chat to your local officers: </a:t>
            </a:r>
          </a:p>
          <a:p>
            <a:pPr algn="ctr"/>
            <a:endParaRPr lang="en-GB" sz="24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/>
            <a:r>
              <a:rPr lang="en-GB" sz="3600" b="1" dirty="0">
                <a:solidFill>
                  <a:schemeClr val="bg1"/>
                </a:solidFill>
              </a:rPr>
              <a:t>Wednesday 21</a:t>
            </a:r>
            <a:r>
              <a:rPr lang="en-GB" sz="3600" b="1" baseline="30000" dirty="0">
                <a:solidFill>
                  <a:schemeClr val="bg1"/>
                </a:solidFill>
              </a:rPr>
              <a:t>st</a:t>
            </a:r>
            <a:r>
              <a:rPr lang="en-GB" sz="3600" b="1" dirty="0">
                <a:solidFill>
                  <a:schemeClr val="bg1"/>
                </a:solidFill>
              </a:rPr>
              <a:t> October 2026</a:t>
            </a:r>
          </a:p>
          <a:p>
            <a:pPr algn="ctr"/>
            <a:endParaRPr lang="en-GB" sz="3600" b="1" dirty="0">
              <a:solidFill>
                <a:schemeClr val="bg1"/>
              </a:solidFill>
            </a:endParaRPr>
          </a:p>
          <a:p>
            <a:pPr algn="ctr"/>
            <a:r>
              <a:rPr lang="en-GB" sz="3600" b="1" dirty="0">
                <a:solidFill>
                  <a:schemeClr val="bg1"/>
                </a:solidFill>
              </a:rPr>
              <a:t>11.30am-1pm</a:t>
            </a:r>
          </a:p>
          <a:p>
            <a:pPr algn="ctr"/>
            <a:endParaRPr lang="en-GB" sz="3600" b="1" dirty="0">
              <a:solidFill>
                <a:schemeClr val="bg1"/>
              </a:solidFill>
            </a:endParaRPr>
          </a:p>
          <a:p>
            <a:pPr algn="ctr"/>
            <a:r>
              <a:rPr lang="en-GB" sz="3600" b="1" dirty="0" err="1">
                <a:solidFill>
                  <a:schemeClr val="bg1"/>
                </a:solidFill>
              </a:rPr>
              <a:t>Bramshall</a:t>
            </a:r>
            <a:r>
              <a:rPr lang="en-GB" sz="3600" b="1" dirty="0">
                <a:solidFill>
                  <a:schemeClr val="bg1"/>
                </a:solidFill>
              </a:rPr>
              <a:t> Farm, </a:t>
            </a:r>
            <a:r>
              <a:rPr lang="en-GB" sz="3600" b="1" dirty="0" err="1">
                <a:solidFill>
                  <a:schemeClr val="bg1"/>
                </a:solidFill>
              </a:rPr>
              <a:t>Bramshall</a:t>
            </a:r>
            <a:r>
              <a:rPr lang="en-GB" sz="3600" b="1" dirty="0">
                <a:solidFill>
                  <a:schemeClr val="bg1"/>
                </a:solidFill>
              </a:rPr>
              <a:t> Road, Uttoxeter, ST14 5BE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D57728A-3BA6-449A-B0C8-4AC9191AB24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19392" b="13001"/>
          <a:stretch/>
        </p:blipFill>
        <p:spPr>
          <a:xfrm>
            <a:off x="5208464" y="9583963"/>
            <a:ext cx="2194635" cy="10493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467996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88</TotalTime>
  <Words>54</Words>
  <Application>Microsoft Office PowerPoint</Application>
  <PresentationFormat>Custom</PresentationFormat>
  <Paragraphs>12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Tahoma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Jessica Olivier</dc:creator>
  <cp:lastModifiedBy>Lucinda Hadfield</cp:lastModifiedBy>
  <cp:revision>17</cp:revision>
  <cp:lastPrinted>2026-10-09T14:45:52Z</cp:lastPrinted>
  <dcterms:created xsi:type="dcterms:W3CDTF">2022-07-25T09:27:29Z</dcterms:created>
  <dcterms:modified xsi:type="dcterms:W3CDTF">2026-10-09T14:46:06Z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c1bd297d-c19e-48a7-882e-4507daab7346_Enabled">
    <vt:lpwstr>true</vt:lpwstr>
  </property>
  <property fmtid="{D5CDD505-2E9C-101B-9397-08002B2CF9AE}" pid="3" name="MSIP_Label_c1bd297d-c19e-48a7-882e-4507daab7346_SetDate">
    <vt:lpwstr>2025-01-15T14:04:54Z</vt:lpwstr>
  </property>
  <property fmtid="{D5CDD505-2E9C-101B-9397-08002B2CF9AE}" pid="4" name="MSIP_Label_c1bd297d-c19e-48a7-882e-4507daab7346_Method">
    <vt:lpwstr>Privileged</vt:lpwstr>
  </property>
  <property fmtid="{D5CDD505-2E9C-101B-9397-08002B2CF9AE}" pid="5" name="MSIP_Label_c1bd297d-c19e-48a7-882e-4507daab7346_Name">
    <vt:lpwstr>OFFICIAL</vt:lpwstr>
  </property>
  <property fmtid="{D5CDD505-2E9C-101B-9397-08002B2CF9AE}" pid="6" name="MSIP_Label_c1bd297d-c19e-48a7-882e-4507daab7346_SiteId">
    <vt:lpwstr>d4922504-06c0-431d-8eca-67087dea03c8</vt:lpwstr>
  </property>
  <property fmtid="{D5CDD505-2E9C-101B-9397-08002B2CF9AE}" pid="7" name="MSIP_Label_c1bd297d-c19e-48a7-882e-4507daab7346_ActionId">
    <vt:lpwstr>a212ed47-a473-4043-b8ba-ae823b2101bd</vt:lpwstr>
  </property>
  <property fmtid="{D5CDD505-2E9C-101B-9397-08002B2CF9AE}" pid="8" name="MSIP_Label_c1bd297d-c19e-48a7-882e-4507daab7346_ContentBits">
    <vt:lpwstr>0</vt:lpwstr>
  </property>
</Properties>
</file>