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6" r:id="rId2"/>
  </p:sldIdLst>
  <p:sldSz cx="8953500" cy="7505700"/>
  <p:notesSz cx="6858000" cy="9144000"/>
  <p:embeddedFontLst>
    <p:embeddedFont>
      <p:font typeface="Helvetica" panose="020B0604020202020204" pitchFamily="34" charset="0"/>
      <p:regular r:id="rId3"/>
      <p:bold r:id="rId4"/>
      <p:italic r:id="rId5"/>
      <p:boldItalic r:id="rId6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622" autoAdjust="0"/>
  </p:normalViewPr>
  <p:slideViewPr>
    <p:cSldViewPr>
      <p:cViewPr varScale="1">
        <p:scale>
          <a:sx n="96" d="100"/>
          <a:sy n="96" d="100"/>
        </p:scale>
        <p:origin x="2094" y="7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font" Target="fonts/font1.fntdata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font" Target="fonts/font4.fntdata"/><Relationship Id="rId5" Type="http://schemas.openxmlformats.org/officeDocument/2006/relationships/font" Target="fonts/font3.fntdata"/><Relationship Id="rId10" Type="http://schemas.openxmlformats.org/officeDocument/2006/relationships/tableStyles" Target="tableStyles.xml"/><Relationship Id="rId4" Type="http://schemas.openxmlformats.org/officeDocument/2006/relationships/font" Target="fonts/font2.fntdata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9/9/2026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9/9/2026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9/9/2026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9/9/2026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9/9/2026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9/9/2026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9/9/2026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blue and white card with text&#10;&#10;Description automatically generated">
            <a:extLst>
              <a:ext uri="{FF2B5EF4-FFF2-40B4-BE49-F238E27FC236}">
                <a16:creationId xmlns:a16="http://schemas.microsoft.com/office/drawing/2014/main" id="{8D071EC1-DD1B-B656-05E0-49AE16D16B69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9" y="469"/>
            <a:ext cx="8952381" cy="7504762"/>
          </a:xfrm>
          <a:prstGeom prst="rect">
            <a:avLst/>
          </a:prstGeom>
        </p:spPr>
      </p:pic>
      <p:sp>
        <p:nvSpPr>
          <p:cNvPr id="11" name="TextBox 30">
            <a:extLst>
              <a:ext uri="{FF2B5EF4-FFF2-40B4-BE49-F238E27FC236}">
                <a16:creationId xmlns:a16="http://schemas.microsoft.com/office/drawing/2014/main" id="{002622A5-D27E-4F80-6D5C-FA19E9102BED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1276350" y="2762250"/>
            <a:ext cx="6629401" cy="671979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spcBef>
                <a:spcPts val="50"/>
              </a:spcBef>
              <a:spcAft>
                <a:spcPts val="50"/>
              </a:spcAft>
            </a:pPr>
            <a:endParaRPr lang="en-US" sz="2100" dirty="0">
              <a:solidFill>
                <a:srgbClr val="FF0000"/>
              </a:solidFill>
              <a:latin typeface="Helvetica"/>
            </a:endParaRPr>
          </a:p>
          <a:p>
            <a:pPr algn="ctr">
              <a:spcBef>
                <a:spcPts val="50"/>
              </a:spcBef>
              <a:spcAft>
                <a:spcPts val="50"/>
              </a:spcAft>
            </a:pPr>
            <a:r>
              <a:rPr lang="en-US" sz="2100" dirty="0">
                <a:solidFill>
                  <a:srgbClr val="FF0000"/>
                </a:solidFill>
                <a:latin typeface="Helvetica"/>
              </a:rPr>
              <a:t>STARBUCKS COFFEE 6C THE LINKWAY BL6 6JA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88C0DD5C-091C-76AD-BEE0-C8A3378E6441}"/>
              </a:ext>
            </a:extLst>
          </p:cNvPr>
          <p:cNvSpPr txBox="1"/>
          <p:nvPr/>
        </p:nvSpPr>
        <p:spPr>
          <a:xfrm>
            <a:off x="520147" y="2228850"/>
            <a:ext cx="76953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rgbClr val="FF0000"/>
                </a:solidFill>
              </a:rPr>
              <a:t>WEDNESDAY 7</a:t>
            </a:r>
            <a:r>
              <a:rPr lang="en-GB" sz="2400" baseline="30000" dirty="0">
                <a:solidFill>
                  <a:srgbClr val="FF0000"/>
                </a:solidFill>
              </a:rPr>
              <a:t>th</a:t>
            </a:r>
            <a:r>
              <a:rPr lang="en-GB" sz="2400" dirty="0">
                <a:solidFill>
                  <a:srgbClr val="FF0000"/>
                </a:solidFill>
              </a:rPr>
              <a:t> OCTOBER 2026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352BCED-1F6B-CCF8-E279-76F1B7F805BA}"/>
              </a:ext>
            </a:extLst>
          </p:cNvPr>
          <p:cNvSpPr txBox="1"/>
          <p:nvPr/>
        </p:nvSpPr>
        <p:spPr>
          <a:xfrm>
            <a:off x="1047750" y="3761961"/>
            <a:ext cx="62484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highlight>
                  <a:srgbClr val="FF0000"/>
                </a:highlight>
              </a:rPr>
              <a:t>1730HRS – 1900HRS</a:t>
            </a:r>
          </a:p>
        </p:txBody>
      </p:sp>
    </p:spTree>
    <p:extLst>
      <p:ext uri="{BB962C8B-B14F-4D97-AF65-F5344CB8AC3E}">
        <p14:creationId xmlns:p14="http://schemas.microsoft.com/office/powerpoint/2010/main" val="235830025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55</TotalTime>
  <Words>14</Words>
  <Application>Microsoft Office PowerPoint</Application>
  <PresentationFormat>Custom</PresentationFormat>
  <Paragraphs>4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Helvetica</vt:lpstr>
      <vt:lpstr>Calibri</vt:lpstr>
      <vt:lpstr>Arial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POLICE SURGERIES</dc:title>
  <dc:creator>Kieanna Millar</dc:creator>
  <cp:lastModifiedBy>Pat Richardson</cp:lastModifiedBy>
  <cp:revision>10</cp:revision>
  <dcterms:created xsi:type="dcterms:W3CDTF">2006-08-16T00:00:00Z</dcterms:created>
  <dcterms:modified xsi:type="dcterms:W3CDTF">2026-09-09T07:29:08Z</dcterms:modified>
  <dc:identifier>DAF9mcbFVNw</dc:identifier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MSIP_Label_10d1d2b3-a197-42d7-b358-c1158cbf4b6b_Enabled">
    <vt:lpwstr>true</vt:lpwstr>
  </property>
  <property fmtid="{D5CDD505-2E9C-101B-9397-08002B2CF9AE}" pid="3" name="MSIP_Label_10d1d2b3-a197-42d7-b358-c1158cbf4b6b_SetDate">
    <vt:lpwstr>2024-02-23T11:57:21Z</vt:lpwstr>
  </property>
  <property fmtid="{D5CDD505-2E9C-101B-9397-08002B2CF9AE}" pid="4" name="MSIP_Label_10d1d2b3-a197-42d7-b358-c1158cbf4b6b_Method">
    <vt:lpwstr>Standard</vt:lpwstr>
  </property>
  <property fmtid="{D5CDD505-2E9C-101B-9397-08002B2CF9AE}" pid="5" name="MSIP_Label_10d1d2b3-a197-42d7-b358-c1158cbf4b6b_Name">
    <vt:lpwstr>OFFICIAL</vt:lpwstr>
  </property>
  <property fmtid="{D5CDD505-2E9C-101B-9397-08002B2CF9AE}" pid="6" name="MSIP_Label_10d1d2b3-a197-42d7-b358-c1158cbf4b6b_SiteId">
    <vt:lpwstr>dcb8a542-c40d-46ab-8f73-e6023f45c7c5</vt:lpwstr>
  </property>
  <property fmtid="{D5CDD505-2E9C-101B-9397-08002B2CF9AE}" pid="7" name="MSIP_Label_10d1d2b3-a197-42d7-b358-c1158cbf4b6b_ActionId">
    <vt:lpwstr>9cab81a8-2e96-499a-b960-8e1b5b3c016c</vt:lpwstr>
  </property>
  <property fmtid="{D5CDD505-2E9C-101B-9397-08002B2CF9AE}" pid="8" name="MSIP_Label_10d1d2b3-a197-42d7-b358-c1158cbf4b6b_ContentBits">
    <vt:lpwstr>0</vt:lpwstr>
  </property>
</Properties>
</file>