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8953500" cy="7505700"/>
  <p:notesSz cx="6858000" cy="9144000"/>
  <p:embeddedFontLst>
    <p:embeddedFont>
      <p:font typeface="Helvetica" panose="020B0604020202020204" pitchFamily="34" charset="0"/>
      <p:regular r:id="rId3"/>
      <p:bold r:id="rId4"/>
      <p:italic r:id="rId5"/>
      <p:boldItalic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38" d="100"/>
          <a:sy n="138" d="100"/>
        </p:scale>
        <p:origin x="253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card with text&#10;&#10;Description automatically generated">
            <a:extLst>
              <a:ext uri="{FF2B5EF4-FFF2-40B4-BE49-F238E27FC236}">
                <a16:creationId xmlns:a16="http://schemas.microsoft.com/office/drawing/2014/main" id="{9492B666-7CFA-397A-9A65-52F50CB15E9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" y="469"/>
            <a:ext cx="8952381" cy="7504762"/>
          </a:xfrm>
          <a:prstGeom prst="rect">
            <a:avLst/>
          </a:prstGeom>
        </p:spPr>
      </p:pic>
      <p:sp>
        <p:nvSpPr>
          <p:cNvPr id="10" name="TextBox 30">
            <a:extLst>
              <a:ext uri="{FF2B5EF4-FFF2-40B4-BE49-F238E27FC236}">
                <a16:creationId xmlns:a16="http://schemas.microsoft.com/office/drawing/2014/main" id="{17592A3C-1873-0E48-0069-55A7531AC90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84601" y="3894535"/>
            <a:ext cx="5784296" cy="2142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32"/>
              </a:lnSpc>
            </a:pPr>
            <a:r>
              <a:rPr lang="en-US" sz="2400" b="1" dirty="0">
                <a:solidFill>
                  <a:srgbClr val="FF0000"/>
                </a:solidFill>
                <a:latin typeface="Helvetica"/>
              </a:rPr>
              <a:t>11:00 - 12:00</a:t>
            </a:r>
          </a:p>
        </p:txBody>
      </p:sp>
      <p:sp>
        <p:nvSpPr>
          <p:cNvPr id="11" name="TextBox 30">
            <a:extLst>
              <a:ext uri="{FF2B5EF4-FFF2-40B4-BE49-F238E27FC236}">
                <a16:creationId xmlns:a16="http://schemas.microsoft.com/office/drawing/2014/main" id="{002622A5-D27E-4F80-6D5C-FA19E9102B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276350" y="2762250"/>
            <a:ext cx="6629401" cy="6463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ts val="50"/>
              </a:spcBef>
              <a:spcAft>
                <a:spcPts val="50"/>
              </a:spcAft>
            </a:pPr>
            <a:r>
              <a:rPr lang="en-US" sz="2100" b="1" dirty="0">
                <a:solidFill>
                  <a:srgbClr val="FF0000"/>
                </a:solidFill>
                <a:latin typeface="Helvetica"/>
              </a:rPr>
              <a:t> North Reddish Library, Gorton Road, Stockport, SK5 6UG</a:t>
            </a:r>
          </a:p>
        </p:txBody>
      </p:sp>
      <p:sp>
        <p:nvSpPr>
          <p:cNvPr id="12" name="TextBox 30">
            <a:extLst>
              <a:ext uri="{FF2B5EF4-FFF2-40B4-BE49-F238E27FC236}">
                <a16:creationId xmlns:a16="http://schemas.microsoft.com/office/drawing/2014/main" id="{A1DEFD4B-8F25-FCB1-42D1-BEB175AB137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84601" y="2352583"/>
            <a:ext cx="5784296" cy="2142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532"/>
              </a:lnSpc>
            </a:pPr>
            <a:r>
              <a:rPr lang="en-US" sz="2400" b="1" dirty="0">
                <a:solidFill>
                  <a:srgbClr val="FF0000"/>
                </a:solidFill>
                <a:latin typeface="Helvetica"/>
              </a:rPr>
              <a:t>  Saturday 22</a:t>
            </a:r>
            <a:r>
              <a:rPr lang="en-US" sz="2400" b="1" baseline="30000" dirty="0">
                <a:solidFill>
                  <a:srgbClr val="FF0000"/>
                </a:solidFill>
                <a:latin typeface="Helvetica"/>
              </a:rPr>
              <a:t>nd </a:t>
            </a:r>
            <a:r>
              <a:rPr lang="en-US" sz="2400" b="1" dirty="0">
                <a:solidFill>
                  <a:srgbClr val="FF0000"/>
                </a:solidFill>
                <a:latin typeface="Helvetica"/>
              </a:rPr>
              <a:t>September 2026</a:t>
            </a:r>
          </a:p>
        </p:txBody>
      </p:sp>
    </p:spTree>
    <p:extLst>
      <p:ext uri="{BB962C8B-B14F-4D97-AF65-F5344CB8AC3E}">
        <p14:creationId xmlns:p14="http://schemas.microsoft.com/office/powerpoint/2010/main" val="2358300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20</Words>
  <Application>Microsoft Office PowerPoint</Application>
  <PresentationFormat>Custom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POLICE SURGERIES</dc:title>
  <dc:creator>Kieanna Millar</dc:creator>
  <cp:lastModifiedBy>Haroon Khan</cp:lastModifiedBy>
  <cp:revision>7</cp:revision>
  <dcterms:created xsi:type="dcterms:W3CDTF">2006-08-16T00:00:00Z</dcterms:created>
  <dcterms:modified xsi:type="dcterms:W3CDTF">2026-08-17T12:38:05Z</dcterms:modified>
  <dc:identifier>DAF9mcbFVNw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0d1d2b3-a197-42d7-b358-c1158cbf4b6b_Enabled">
    <vt:lpwstr>true</vt:lpwstr>
  </property>
  <property fmtid="{D5CDD505-2E9C-101B-9397-08002B2CF9AE}" pid="3" name="MSIP_Label_10d1d2b3-a197-42d7-b358-c1158cbf4b6b_SetDate">
    <vt:lpwstr>2024-02-23T11:57:21Z</vt:lpwstr>
  </property>
  <property fmtid="{D5CDD505-2E9C-101B-9397-08002B2CF9AE}" pid="4" name="MSIP_Label_10d1d2b3-a197-42d7-b358-c1158cbf4b6b_Method">
    <vt:lpwstr>Standard</vt:lpwstr>
  </property>
  <property fmtid="{D5CDD505-2E9C-101B-9397-08002B2CF9AE}" pid="5" name="MSIP_Label_10d1d2b3-a197-42d7-b358-c1158cbf4b6b_Name">
    <vt:lpwstr>OFFICIAL</vt:lpwstr>
  </property>
  <property fmtid="{D5CDD505-2E9C-101B-9397-08002B2CF9AE}" pid="6" name="MSIP_Label_10d1d2b3-a197-42d7-b358-c1158cbf4b6b_SiteId">
    <vt:lpwstr>dcb8a542-c40d-46ab-8f73-e6023f45c7c5</vt:lpwstr>
  </property>
  <property fmtid="{D5CDD505-2E9C-101B-9397-08002B2CF9AE}" pid="7" name="MSIP_Label_10d1d2b3-a197-42d7-b358-c1158cbf4b6b_ActionId">
    <vt:lpwstr>9cab81a8-2e96-499a-b960-8e1b5b3c016c</vt:lpwstr>
  </property>
  <property fmtid="{D5CDD505-2E9C-101B-9397-08002B2CF9AE}" pid="8" name="MSIP_Label_10d1d2b3-a197-42d7-b358-c1158cbf4b6b_ContentBits">
    <vt:lpwstr>0</vt:lpwstr>
  </property>
</Properties>
</file>